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0D14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14400"/>
            <a:ext cx="12191695" cy="73152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109728"/>
            <a:ext cx="8076895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OGSM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94015" y="109728"/>
            <a:ext cx="3749039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 i="0">
                <a:solidFill>
                  <a:srgbClr val="AEBBCB"/>
                </a:solidFill>
                <a:latin typeface="Calibri"/>
              </a:rPr>
              <a:t>Organization __________   Period ______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234440"/>
            <a:ext cx="11183112" cy="1097280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109728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04088" y="1344168"/>
            <a:ext cx="10872216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OBJECTIVE — one qualitative ambition, in a sentence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/>
            </a:r>
          </a:p>
        </p:txBody>
      </p:sp>
      <p:sp>
        <p:nvSpPr>
          <p:cNvPr id="9" name="Rectangle 8"/>
          <p:cNvSpPr/>
          <p:nvPr/>
        </p:nvSpPr>
        <p:spPr>
          <a:xfrm>
            <a:off x="502920" y="2514600"/>
            <a:ext cx="3602736" cy="3108960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02920" y="2514600"/>
            <a:ext cx="73152" cy="3108960"/>
          </a:xfrm>
          <a:prstGeom prst="rect">
            <a:avLst/>
          </a:prstGeom>
          <a:solidFill>
            <a:srgbClr val="00C4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04088" y="2624328"/>
            <a:ext cx="3291840" cy="29260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GOALS  (2-4, quantify it)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/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G1  __________  (target &amp; date)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G2  __________  (target &amp; date)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G3  __________  (target &amp; date)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70248" y="2514600"/>
            <a:ext cx="3602736" cy="3108960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270248" y="2514600"/>
            <a:ext cx="73152" cy="310896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71416" y="2624328"/>
            <a:ext cx="3291840" cy="29260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STRATEGIES  (3-5, how we win)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/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S1  __________________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S2  __________________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S3  __________________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37576" y="2514600"/>
            <a:ext cx="3602736" cy="3108960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37576" y="2514600"/>
            <a:ext cx="73152" cy="3108960"/>
          </a:xfrm>
          <a:prstGeom prst="rect">
            <a:avLst/>
          </a:prstGeom>
          <a:solidFill>
            <a:srgbClr val="1C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38744" y="2624328"/>
            <a:ext cx="3291840" cy="29260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MEASURES  (dashboards per strategy)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/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S1  __________________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S2  __________________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S3  __________________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" y="5806440"/>
            <a:ext cx="11183112" cy="777240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02920" y="5806440"/>
            <a:ext cx="73152" cy="77724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04088" y="5916168"/>
            <a:ext cx="10872216" cy="59435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LINKAGE CHECK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Each Strategy serves at least one Goal? Each Goal supported by a Strategy?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