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3" name="Text 1"/>
          <p:cNvSpPr/>
          <p:nvPr/>
        </p:nvSpPr>
        <p:spPr>
          <a:xfrm>
            <a:off x="10058400" y="6419088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7B4"/>
                </a:solidFill>
              </a:rPr>
              <a:t>vindaris.com</a:t>
            </a:r>
            <a:endParaRPr lang="en-US" sz="9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EOS LEVEL 10 MEETING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L10 Agenda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Date: ______, 90 minutes, start on time and end on time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Segue (5 min)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Scorecard (5 min)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Rock Review (5 min)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Customer and Employee Headlines (5 min)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To-Do List (5 min)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IDS, Issues (60 min)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Conclude (5 min)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00:00 . 5 MIN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Segue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Each person shares one personal and one business good news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Sets the tone and gets everyone present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Keep it to a round, no discussion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00:05 . 5 MIN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Scorecard</a:t>
            </a:r>
            <a:endParaRPr lang="en-US" sz="26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554480"/>
          <a:ext cx="10789920" cy="914400"/>
        </p:xfrm>
        <a:graphic>
          <a:graphicData uri="http://schemas.openxmlformats.org/drawingml/2006/table">
            <a:tbl>
              <a:tblPr/>
              <a:tblGrid>
                <a:gridCol w="2157984"/>
                <a:gridCol w="2157984"/>
                <a:gridCol w="2157984"/>
                <a:gridCol w="2157984"/>
                <a:gridCol w="2157984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Metric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Owner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Goal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Actual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 / off track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Weekly new leads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M. Ruiz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Off-track to Issues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 / off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 / off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00:10 . 5 MIN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Rock Review</a:t>
            </a:r>
            <a:endParaRPr lang="en-US" sz="26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554480"/>
          <a:ext cx="10789920" cy="914400"/>
        </p:xfrm>
        <a:graphic>
          <a:graphicData uri="http://schemas.openxmlformats.org/drawingml/2006/table">
            <a:tbl>
              <a:tblPr/>
              <a:tblGrid>
                <a:gridCol w="3596640"/>
                <a:gridCol w="3596640"/>
                <a:gridCol w="359664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Rock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Owner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 / off track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Launch the new onboarding flow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A. Lee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Off-track to Issues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 / off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 / off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00:15 . 5 MIN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Customer and Employee Headlines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Customer headlines: notable wins, losses, or signals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Employee headlines: hires, departures, morale items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Anything needing action drops to Issues, no solving here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Headline: __________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00:20 . 5 MIN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To-Do List</a:t>
            </a:r>
            <a:endParaRPr lang="en-US" sz="26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554480"/>
          <a:ext cx="10789920" cy="914400"/>
        </p:xfrm>
        <a:graphic>
          <a:graphicData uri="http://schemas.openxmlformats.org/drawingml/2006/table">
            <a:tbl>
              <a:tblPr/>
              <a:tblGrid>
                <a:gridCol w="3596640"/>
                <a:gridCol w="3596640"/>
                <a:gridCol w="359664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Last week's to-do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Owner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Done?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Send the renewal proposal to Acme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A. Lee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Done / carry / to Issues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Done / carry / to Issues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00:25 . 60 MIN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IDS, Issues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Prioritize the top 3 issues, then work them in order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Identify the real issue, not the symptom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Discuss once, no repeating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Solve: agree the action, owner, and to-do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Issue 1: __________   Issue 2: __________   Issue 3: __________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01:25 . 5 MIN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Conclude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Recap new to-dos with owners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Identify any cascading messages for the team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Rate the meeting 1 to 10, average it out loud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Meeting rating: ____ / 10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Vindaris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Vindaris</dc:creator>
  <cp:lastModifiedBy>Vindaris</cp:lastModifiedBy>
  <cp:revision>1</cp:revision>
  <dcterms:created xsi:type="dcterms:W3CDTF">2026-08-02T23:56:46Z</dcterms:created>
  <dcterms:modified xsi:type="dcterms:W3CDTF">2026-08-02T23:56:46Z</dcterms:modified>
</cp:coreProperties>
</file>