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" name="Text 1"/>
          <p:cNvSpPr/>
          <p:nvPr/>
        </p:nvSpPr>
        <p:spPr>
          <a:xfrm>
            <a:off x="10058400" y="64190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7B4"/>
                </a:solidFill>
              </a:rPr>
              <a:t>vindaris.com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VISION / TRACTION ORGANIZER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EOS V/TO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Company: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Leadership team: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Vision page: who we are and where we are going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Traction page: what we will do about it this year and this quarter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Fill it together, revisit it every quarter, keep it to two pages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VISION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Core Values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Do the right thing, even when it costs us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Earn trust through clarity, not spin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Fix the root cause, not the symptom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Your value: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Your value: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Keep to a short, real list of 3 to 7 that actually guide hiring and firing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VISION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Core Focus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Purpose / cause / passion: Example - help mid-market teams run on one operating system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Your purpose: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Niche: Example - operating-system software for companies running EOS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Your niche: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VISION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10-Year Target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10,000 companies running their entire business on our platform by 2036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Your 10-year target: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One big, measurable, energizing destination the whole company can name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VISION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Marketing Strategy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Example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Yours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 market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Mid-market services firms, 50 to 500 staff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Uniques (3)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Fastest setup; one system not five; live coaching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Proven process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Diagnose, install, run, review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Guarantee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quarter live or your money back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VISION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3-Year Picture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Future date: 12/31/____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Revenue: Example $24M     Yours: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Profit: Example $4.8M     Yours: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What it looks like: Example - 60 staff, three product lines, named brand in our niche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Your picture: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TRACTION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1-Year Plan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Future date: 12/31/____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Revenue: Example $14M     Yours: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Profit: Example $2.6M     Yours: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Measurables: Example - 1,200 active accounts     Yours: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Goals for the year (3 to 7): ship billing v2; reach 1,200 accounts;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TRACTION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Quarterly Rocks</a:t>
            </a:r>
            <a:endParaRPr lang="en-US" sz="26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Rock (this quarter)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Launch self-serve onboarding flow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A. Lee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track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Close 3 enterprise pilots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R. Diaz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TRACTION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Issues List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Long-term issues to tackle in future quarters, parked here until then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support load is outgrowing the current team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pricing model unclear for the enterprise tier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Issue: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Issue: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Issue: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Vindaris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Vindaris</dc:creator>
  <cp:lastModifiedBy>Vindaris</cp:lastModifiedBy>
  <cp:revision>1</cp:revision>
  <dcterms:created xsi:type="dcterms:W3CDTF">2026-08-02T23:56:46Z</dcterms:created>
  <dcterms:modified xsi:type="dcterms:W3CDTF">2026-08-02T23:56:46Z</dcterms:modified>
</cp:coreProperties>
</file>