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F5A623"/>
          </a:solidFill>
          <a:ln/>
        </p:spPr>
      </p:sp>
      <p:sp>
        <p:nvSpPr>
          <p:cNvPr id="3" name="Text 1"/>
          <p:cNvSpPr/>
          <p:nvPr/>
        </p:nvSpPr>
        <p:spPr>
          <a:xfrm>
            <a:off x="10058400" y="6419088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7B4"/>
                </a:solidFill>
              </a:rPr>
              <a:t>vindaris.com</a:t>
            </a:r>
            <a:endParaRPr lang="en-US" sz="90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MONTHLY BUSINESS REVIEW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MBR Agenda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85800" y="1554480"/>
            <a:ext cx="1078992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Month: ______, owner ________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Total time: 45 minutes, focus on trajectory not blockers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Trajectory against quarterly goals (15 min)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Leading indicators (10 min)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Drift and corrections (15 min)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Flags for the QBR (5 min)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1 . 15 MIN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Trajectory</a:t>
            </a:r>
            <a:endParaRPr lang="en-US" sz="2600" dirty="0"/>
          </a:p>
        </p:txBody>
      </p:sp>
      <p:graphicFrame>
        <p:nvGraphicFramePr>
          <p:cNvPr id="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554480"/>
          <a:ext cx="10789920" cy="914400"/>
        </p:xfrm>
        <a:graphic>
          <a:graphicData uri="http://schemas.openxmlformats.org/drawingml/2006/table">
            <a:tbl>
              <a:tblPr/>
              <a:tblGrid>
                <a:gridCol w="2157984"/>
                <a:gridCol w="2157984"/>
                <a:gridCol w="2157984"/>
                <a:gridCol w="2157984"/>
                <a:gridCol w="2157984"/>
              </a:tblGrid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Quarterly goal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Target by Q-end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Where we are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Pace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3-month trend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Reach 1.2M new ARR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0.74M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Behind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On pace / behind / ahead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Up / flat / down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On pace / behind / ahead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Up / flat / down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2 . 10 MIN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Leading indicators</a:t>
            </a:r>
            <a:endParaRPr lang="en-US" sz="26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554480"/>
          <a:ext cx="10789920" cy="914400"/>
        </p:xfrm>
        <a:graphic>
          <a:graphicData uri="http://schemas.openxmlformats.org/drawingml/2006/table">
            <a:tbl>
              <a:tblPr/>
              <a:tblGrid>
                <a:gridCol w="2697480"/>
                <a:gridCol w="2697480"/>
                <a:gridCol w="2697480"/>
                <a:gridCol w="2697480"/>
              </a:tblGrid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Indicator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Last month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This month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Read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Qualified pipeline created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1.8M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Pointing right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3 . 15 MIN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Drift and corrections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85800" y="1554480"/>
            <a:ext cx="1078992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What is trending away from target: __________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Example: expansion pipeline is thin two quarters out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Make at most one or two corrections this month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Correction 1: __________  Owner: ______  By: ______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Correction 2: __________  Owner: ______  By: ______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4 . 5 MIN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Flags for the QBR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85800" y="1554480"/>
            <a:ext cx="1078992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Anything needing a bigger decision than a monthly correction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Example: the segment mix may need a strategy change, not a tweak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Flag it here, do not try to solve it in the MBR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Flag: __________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Vindaris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Vindaris</dc:creator>
  <cp:lastModifiedBy>Vindaris</cp:lastModifiedBy>
  <cp:revision>1</cp:revision>
  <dcterms:created xsi:type="dcterms:W3CDTF">2026-08-02T23:56:46Z</dcterms:created>
  <dcterms:modified xsi:type="dcterms:W3CDTF">2026-08-02T23:56:46Z</dcterms:modified>
</cp:coreProperties>
</file>