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3" name="Text 1"/>
          <p:cNvSpPr/>
          <p:nvPr/>
        </p:nvSpPr>
        <p:spPr>
          <a:xfrm>
            <a:off x="10058400" y="6419088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7B4"/>
                </a:solidFill>
              </a:rPr>
              <a:t>vindaris.com</a:t>
            </a:r>
            <a:endParaRPr lang="en-US" sz="9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OGSM ONE-PAGE PLAN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OGSM Plan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Team / unit: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Period: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Read it top to bottom: to achieve this Objective, we will hit these Goals, by pursuing these Strategies, tracked by these Measures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One qualitative Objective, quantified Goals, a few Strategies, Measures per Strategy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O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Objective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One qualitative ambition, in a sentence, with no numbers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Become the default planning tool for EOS companies in our region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Your Objective: ____________________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Goals</a:t>
            </a:r>
            <a:endParaRPr lang="en-US" sz="26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3596640"/>
                <a:gridCol w="3596640"/>
                <a:gridCol w="359664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Target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By when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Grow active accounts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1,200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Lift net revenue retention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115%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Strategies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The few real choices about how to win, 3 to 5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Win through self-serve onboarding rather than sales-led setup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Land in EOS implementer networks before broad marketing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Strategy: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Strategy: ____________________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Measures</a:t>
            </a:r>
            <a:endParaRPr lang="en-US" sz="2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5394960"/>
                <a:gridCol w="539496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Strategy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Measures (dashboard)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Self-serve onboarding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Activation rate, time to first plan, setup tickets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EOS implementer networks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Partner-sourced signups, referrals per partner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LINKAGE CHECK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Linkage Check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Each Strategy clearly serves at least one Goal? 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Each Goal supported by at least one Strategy? 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Any gaps to close before this page is final: ____________________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Vindaris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Vindaris</dc:creator>
  <cp:lastModifiedBy>Vindaris</cp:lastModifiedBy>
  <cp:revision>1</cp:revision>
  <dcterms:created xsi:type="dcterms:W3CDTF">2026-08-02T23:56:46Z</dcterms:created>
  <dcterms:modified xsi:type="dcterms:W3CDTF">2026-08-02T23:56:46Z</dcterms:modified>
</cp:coreProperties>
</file>