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QUARTERLY OKR PLANNING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OKR Planning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Team: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Quarter: Q__ 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Use this live in the planning session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Retrospective, draft, debate, and commitments all in one place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Start with last quarter's scores, restate company priorities, then draft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STEP 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Last Quarter Review</a:t>
            </a:r>
            <a:endParaRPr lang="en-US" sz="26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Final score / 1.0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we learned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Make onboarding effortless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Self-serve worked; docs lagged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Carry over? (yes/no, why)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STEP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Context for This Quarter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Company priorities this team must support: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Hit 1,200 active accounts company-wide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Priority: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Known constraints (capacity, dependencies, risks):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Two engineers out on leave in month two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Constraint: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STEP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Draft Objectives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Brainstorm candidates, then cut to the 2 to 3 that matter most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Candidate: Make activation feel instant for new admins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Candidate: Turn pilots into paying accounts faster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Candidate: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Candidate: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Cut to the few that matter: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STEP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Candidate Key Results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2697480"/>
                <a:gridCol w="2697480"/>
                <a:gridCol w="2697480"/>
                <a:gridCol w="26974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result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Baseline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Activation feels instant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Day-1 activation 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Activation feels instant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 to first plan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days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day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STEP 5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Dependencies and Alignment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Each Objective links up to which company priority?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Example: Activation Objective supports the 1,200 accounts priority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Link: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Any Key Result with no work behind it yet?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Cross-team dependency to confirm: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STEP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Commitments</a:t>
            </a:r>
            <a:endParaRPr lang="en-US" sz="2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Confidence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Activation feels instant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A. Lee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Pilots convert faster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R. Diaz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____________________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________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2026-08-02T23:56:46Z</dcterms:created>
  <dcterms:modified xsi:type="dcterms:W3CDTF">2026-08-02T23:56:46Z</dcterms:modified>
</cp:coreProperties>
</file>