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3" name="Text 1"/>
          <p:cNvSpPr/>
          <p:nvPr/>
        </p:nvSpPr>
        <p:spPr>
          <a:xfrm>
            <a:off x="10058400" y="6419088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7B4"/>
                </a:solidFill>
              </a:rPr>
              <a:t>vindaris.com</a:t>
            </a:r>
            <a:endParaRPr lang="en-US" sz="9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QUARTERLY BUSINESS REVIEW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QBR Agenda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85800" y="1554480"/>
            <a:ext cx="1078992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Quarter and team: Q_ ____, owner ________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Total time: 90 minutes, scores circulated before the meeting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Context and headline numbers (10 min)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Wins worth repeating (10 min)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What missed and why (40 min)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Next quarter priorities (20 min)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Decisions and owners recap (10 min)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BEFORE THE MEETING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Async prep, required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85800" y="1554480"/>
            <a:ext cx="1078992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All OKR scores entered and shared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Each owner adds a one-line what changed note per goal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No reading numbers aloud in the room. Reading is done beforehand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00:00 . 10 MIN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Context and headline numbers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85800" y="1554480"/>
            <a:ext cx="1078992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The quarter in one slide: what moved, what did not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Example: revenue landed at 1.05M against a 1.2M target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Example: activation held flat while expansion grew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No discussion yet, just a shared starting picture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00:10 . 10 MIN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Wins worth repeating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85800" y="1554480"/>
            <a:ext cx="1078992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The 2 to 3 results we want to understand and reuse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Example: self-serve onboarding cut time to first value in half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For each win, name the one thing that made it work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Your win: __________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00:20 . 40 MIN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What missed and why</a:t>
            </a:r>
            <a:endParaRPr lang="en-US" sz="26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554480"/>
          <a:ext cx="10789920" cy="914400"/>
        </p:xfrm>
        <a:graphic>
          <a:graphicData uri="http://schemas.openxmlformats.org/drawingml/2006/table">
            <a:tbl>
              <a:tblPr/>
              <a:tblGrid>
                <a:gridCol w="2697480"/>
                <a:gridCol w="2697480"/>
                <a:gridCol w="2697480"/>
                <a:gridCol w="2697480"/>
              </a:tblGrid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Missed goal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Root cause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Decision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Owner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Net revenue retention 113% vs 110% plan miss on logos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Platform dependency slipped two sprints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Re-resource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A. Lee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Continue / stop / change / re-resource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Continue / stop / change / re-resource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01:00 . 20 MIN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Next quarter priorities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85800" y="1554480"/>
            <a:ext cx="1078992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Draft the 2 to 3 priorities that follow from the misses above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Each priority traces to a decision made in the prior block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Priority 1: __________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Priority 2: __________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Priority 3: __________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01:20 . 10 MIN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Decisions and owners recap</a:t>
            </a:r>
            <a:endParaRPr lang="en-US" sz="26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554480"/>
          <a:ext cx="10789920" cy="914400"/>
        </p:xfrm>
        <a:graphic>
          <a:graphicData uri="http://schemas.openxmlformats.org/drawingml/2006/table">
            <a:tbl>
              <a:tblPr/>
              <a:tblGrid>
                <a:gridCol w="3596640"/>
                <a:gridCol w="3596640"/>
                <a:gridCol w="3596640"/>
              </a:tblGrid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Decision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Owner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By when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Move platform work in-house for the integration path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A. Lee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Jul 31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Vindaris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Vindaris</dc:creator>
  <cp:lastModifiedBy>Vindaris</cp:lastModifiedBy>
  <cp:revision>1</cp:revision>
  <dcterms:created xsi:type="dcterms:W3CDTF">2026-08-02T23:56:46Z</dcterms:created>
  <dcterms:modified xsi:type="dcterms:W3CDTF">2026-08-02T23:56:46Z</dcterms:modified>
</cp:coreProperties>
</file>