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F5A623"/>
          </a:solidFill>
          <a:ln/>
        </p:spPr>
      </p:sp>
      <p:sp>
        <p:nvSpPr>
          <p:cNvPr id="3" name="Text 1"/>
          <p:cNvSpPr/>
          <p:nvPr/>
        </p:nvSpPr>
        <p:spPr>
          <a:xfrm>
            <a:off x="10058400" y="6419088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7B4"/>
                </a:solidFill>
              </a:rPr>
              <a:t>vindaris.com</a:t>
            </a:r>
            <a:endParaRPr lang="en-US" sz="90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SCENARIO PLANNING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Scenario Planning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85800" y="1554480"/>
            <a:ext cx="1078992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Focal question: ____________________ by ____?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Horizon: 3 / 5 / 10 years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Team and date: ____________________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Output: four scenarios, implications, and the indicators that tell you which future is arriving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1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Driving forces</a:t>
            </a:r>
            <a:endParaRPr lang="en-US" sz="2600" dirty="0"/>
          </a:p>
        </p:txBody>
      </p:sp>
      <p:graphicFrame>
        <p:nvGraphicFramePr>
          <p:cNvPr id="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554480"/>
          <a:ext cx="10789920" cy="914400"/>
        </p:xfrm>
        <a:graphic>
          <a:graphicData uri="http://schemas.openxmlformats.org/drawingml/2006/table">
            <a:tbl>
              <a:tblPr/>
              <a:tblGrid>
                <a:gridCol w="2697480"/>
                <a:gridCol w="2697480"/>
                <a:gridCol w="2697480"/>
                <a:gridCol w="2697480"/>
              </a:tblGrid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Force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Direction it pushes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Certainty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Impact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AI tooling cost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Falling fast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High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High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EU regulation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Tightening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Low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High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2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Critical uncertainties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85800" y="1554480"/>
            <a:ext cx="1078992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Axis 1 (high impact, low certainty): ____________________, ranging from ______ to ______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Axis 2: ____________________, ranging from ______ to ______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Everything high-certainty from the forces list becomes a given inside all four scenarios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3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Four scenarios</a:t>
            </a:r>
            <a:endParaRPr lang="en-US" sz="26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554480"/>
          <a:ext cx="10789920" cy="914400"/>
        </p:xfrm>
        <a:graphic>
          <a:graphicData uri="http://schemas.openxmlformats.org/drawingml/2006/table">
            <a:tbl>
              <a:tblPr/>
              <a:tblGrid>
                <a:gridCol w="3596640"/>
                <a:gridCol w="3596640"/>
                <a:gridCol w="3596640"/>
              </a:tblGrid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Quadrant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Name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Two-sentence sketch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Axis1 high / Axis2 high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Axis1 high / Axis2 low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Axis1 low / Axis2 high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Axis1 low / Axis2 low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4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Implications and options</a:t>
            </a:r>
            <a:endParaRPr lang="en-US" sz="26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554480"/>
          <a:ext cx="10789920" cy="914400"/>
        </p:xfrm>
        <a:graphic>
          <a:graphicData uri="http://schemas.openxmlformats.org/drawingml/2006/table">
            <a:tbl>
              <a:tblPr/>
              <a:tblGrid>
                <a:gridCol w="2697480"/>
                <a:gridCol w="2697480"/>
                <a:gridCol w="2697480"/>
                <a:gridCol w="2697480"/>
              </a:tblGrid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Scenario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 it means for us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Options it opens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Options it closes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5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Early-warning indicators</a:t>
            </a:r>
            <a:endParaRPr lang="en-US" sz="26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554480"/>
          <a:ext cx="10789920" cy="914400"/>
        </p:xfrm>
        <a:graphic>
          <a:graphicData uri="http://schemas.openxmlformats.org/drawingml/2006/table">
            <a:tbl>
              <a:tblPr/>
              <a:tblGrid>
                <a:gridCol w="2697480"/>
                <a:gridCol w="2697480"/>
                <a:gridCol w="2697480"/>
                <a:gridCol w="2697480"/>
              </a:tblGrid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Indicator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Signals which scenario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Threshold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Owner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CADENCE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Keeping it alive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85800" y="1554480"/>
            <a:ext cx="1078992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Review indicators in an existing monthly or quarterly review, not a separate ritual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When an indicator crosses its threshold, revisit the affected options within the month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Re-run the full exercise when an axis resolves or the focal question changes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Vindaris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Vindaris</dc:creator>
  <cp:lastModifiedBy>Vindaris</cp:lastModifiedBy>
  <cp:revision>1</cp:revision>
  <dcterms:created xsi:type="dcterms:W3CDTF">2026-08-19T21:54:24Z</dcterms:created>
  <dcterms:modified xsi:type="dcterms:W3CDTF">2026-08-19T21:54:24Z</dcterms:modified>
</cp:coreProperties>
</file>