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F5A623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0" y="6419088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7B4"/>
                </a:solidFill>
              </a:rPr>
              <a:t>vindaris.com</a:t>
            </a:r>
            <a:endParaRPr lang="en-US" sz="9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5A623"/>
                </a:solidFill>
              </a:rPr>
              <a:t>STRATEGIC PLAN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A3A"/>
                </a:solidFill>
              </a:rPr>
              <a:t>Strategic Plan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85800" y="1554480"/>
            <a:ext cx="1078992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Company / team: ____________________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Year: ____________________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A complete plan from situation to measurement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Fill the goals, then give each an owner and an initiative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The timeline slide is what makes the plan credible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5A623"/>
                </a:solidFill>
              </a:rPr>
              <a:t>SITUATION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A3A"/>
                </a:solidFill>
              </a:rPr>
              <a:t>Where We Are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85800" y="1554480"/>
            <a:ext cx="1078992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The situation in a few lines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What changed in the market or the business: ____________________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What it means for us: ____________________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Example: Three competitors merged, so mid-market buyers now want one vendor, not five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5A623"/>
                </a:solidFill>
              </a:rPr>
              <a:t>DIRECTION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A3A"/>
                </a:solidFill>
              </a:rPr>
              <a:t>Vision and Mission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85800" y="1554480"/>
            <a:ext cx="1078992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The ambition in two sentences anyone in the company could repeat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Example: Be the system mid-market teams run their whole operation on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Your vision: ____________________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Why now (the change that makes this the moment): ____________________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5A623"/>
                </a:solidFill>
              </a:rPr>
              <a:t>GOALS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A3A"/>
                </a:solidFill>
              </a:rPr>
              <a:t>Strategic Goals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85800" y="1554480"/>
            <a:ext cx="1078992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Three to five goals, each with a single owner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Example: Reach EUR 10M ARR by year end   Owner: ____________________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Goal: ____________________   Owner: ____________________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Goal: ____________________   Owner: ____________________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Goal: ____________________   Owner: ____________________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5A623"/>
                </a:solidFill>
              </a:rPr>
              <a:t>INITIATIVES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A3A"/>
                </a:solidFill>
              </a:rPr>
              <a:t>Initiatives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85800" y="1554480"/>
            <a:ext cx="1078992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The projects behind each goal, each with an owner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A goal needs at least one initiative to move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Goal 1 initiative: ____________________   Owner: ____________________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Goal 2 initiative: ____________________   Owner: ____________________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Goal 3 initiative: ____________________   Owner: ____________________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5A623"/>
                </a:solidFill>
              </a:rPr>
              <a:t>MEASURES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A3A"/>
                </a:solidFill>
              </a:rPr>
              <a:t>KPIs and Measures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85800" y="1554480"/>
            <a:ext cx="1078992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How each goal is tracked, set before the plan leaves the room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Goal 1 KPI: ____________________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Goal 2 KPI: ____________________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Goal 3 KPI: ____________________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5A623"/>
                </a:solidFill>
              </a:rPr>
              <a:t>TIMELINE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A3A"/>
                </a:solidFill>
              </a:rPr>
              <a:t>Timeline and Milestones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85800" y="1554480"/>
            <a:ext cx="1078992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The milestones that show the plan is moving, by quarter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Q1: ____________________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Q2: ____________________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Q3: ____________________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Q4: ____________________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5A623"/>
                </a:solidFill>
              </a:rPr>
              <a:t>RISKS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A3A"/>
                </a:solidFill>
              </a:rPr>
              <a:t>Risks and Dependencies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85800" y="1554480"/>
            <a:ext cx="1078992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What could stall the plan, named up front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Risk: ____________________   Mitigation: ____________________</a:t>
            </a:r>
            <a:endParaRPr lang="en-US" sz="15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C3E50"/>
                </a:solidFill>
              </a:rPr>
              <a:t>Dependency: ____________________   Owner: ____________________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Vindaris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Vindaris</dc:creator>
  <cp:lastModifiedBy>Vindaris</cp:lastModifiedBy>
  <cp:revision>1</cp:revision>
  <dcterms:created xsi:type="dcterms:W3CDTF">2026-10-23T12:42:25Z</dcterms:created>
  <dcterms:modified xsi:type="dcterms:W3CDTF">2026-10-23T12:42:25Z</dcterms:modified>
</cp:coreProperties>
</file>