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STRATEGY ON A PAGE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Strategy on a Page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Company / team: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Year: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One page anyone in the company can read and act on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Framework-neutral: sits above OKRs, EOS, or OGSM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section that does the most work is the last one: what we are not doing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DIRECTION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Mission and Vision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Where we are going (the ambition, in two sentences):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Be the operating system mid-market teams run their whole business on. In three years, the default choice in our niche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Your ambition: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Why now (the insight that makes this the moment):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Teams are consolidating five point tools into one. Your reason: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HOW WE WIN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Strategic Priorities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few real choices, 3 to 5. If a competitor could claim the same line, it is a platitude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Win on setup speed, not feature count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Sell through implementer networks before broad marketing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Choice: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Choice: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MEASURES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Goals and KPIs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Outcome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By when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Active accounts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end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revenue retention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end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EXECUTION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Key Initiatives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5394960"/>
                <a:gridCol w="53949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Priority this year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Ship self-serve onboarding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Launch implementer partner program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R. Diaz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TRADE-OFFS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What We Are Not Doing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Explicit trade-offs. Naming them is what makes the rest of the page believable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No new verticals this year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No custom enterprise builds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Not doing: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Not doing: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