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3" name="Text 1"/>
          <p:cNvSpPr/>
          <p:nvPr/>
        </p:nvSpPr>
        <p:spPr>
          <a:xfrm>
            <a:off x="10058400" y="6419088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7B4"/>
                </a:solidFill>
              </a:rPr>
              <a:t>vindaris.com</a:t>
            </a:r>
            <a:endParaRPr lang="en-US" sz="9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TEAM ALIGNMENT CANVAS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Team Alignment Canvas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Teams involved: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Date filled: ________    Next re-check: 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Fill in the kickoff, re-check signals weekly and the full canvas monthly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Alignment decays between meetings; the canvas exists to catch the drift early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1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The outcome we serve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Goal: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KPI and target: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Deadline: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Why it matters now: ____________________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2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What each team owns</a:t>
            </a:r>
            <a:endParaRPr lang="en-US" sz="26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554480"/>
          <a:ext cx="10789920" cy="914400"/>
        </p:xfrm>
        <a:graphic>
          <a:graphicData uri="http://schemas.openxmlformats.org/drawingml/2006/table">
            <a:tbl>
              <a:tblPr/>
              <a:tblGrid>
                <a:gridCol w="2697480"/>
                <a:gridCol w="2697480"/>
                <a:gridCol w="2697480"/>
                <a:gridCol w="269748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Team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Contribution (an outcome, owned)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Owner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Capacity share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Growth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Qualified pipeline for the new segment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A. Weber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Product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3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Dependencies and handoffs</a:t>
            </a:r>
            <a:endParaRPr lang="en-US" sz="26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554480"/>
          <a:ext cx="10789920" cy="914400"/>
        </p:xfrm>
        <a:graphic>
          <a:graphicData uri="http://schemas.openxmlformats.org/drawingml/2006/table">
            <a:tbl>
              <a:tblPr/>
              <a:tblGrid>
                <a:gridCol w="2157984"/>
                <a:gridCol w="2157984"/>
                <a:gridCol w="2157984"/>
                <a:gridCol w="2157984"/>
                <a:gridCol w="2157984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From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When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Risk if late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Product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Growth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Feature list for campaign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W36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Campaign slips a month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4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Signals we watch weekly</a:t>
            </a:r>
            <a:endParaRPr lang="en-US" sz="26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554480"/>
          <a:ext cx="10789920" cy="914400"/>
        </p:xfrm>
        <a:graphic>
          <a:graphicData uri="http://schemas.openxmlformats.org/drawingml/2006/table">
            <a:tbl>
              <a:tblPr/>
              <a:tblGrid>
                <a:gridCol w="3596640"/>
                <a:gridCol w="3596640"/>
                <a:gridCol w="359664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Signal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Source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Healthy looks like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Pipeline created for segment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EUR 150k+/week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Task activity on the shared project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PM tool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 workstream quiet for 5+ days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5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Decisions and escalation</a:t>
            </a:r>
            <a:endParaRPr lang="en-US" sz="26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554480"/>
          <a:ext cx="10789920" cy="914400"/>
        </p:xfrm>
        <a:graphic>
          <a:graphicData uri="http://schemas.openxmlformats.org/drawingml/2006/table">
            <a:tbl>
              <a:tblPr/>
              <a:tblGrid>
                <a:gridCol w="3596640"/>
                <a:gridCol w="3596640"/>
                <a:gridCol w="359664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Decision type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Who decides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Escalation path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Scope trade-offs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Product lead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COO within 48h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Vindaris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Vindaris</dc:creator>
  <cp:lastModifiedBy>Vindaris</cp:lastModifiedBy>
  <cp:revision>1</cp:revision>
  <dcterms:created xsi:type="dcterms:W3CDTF">2026-08-19T21:54:24Z</dcterms:created>
  <dcterms:modified xsi:type="dcterms:W3CDTF">2026-08-19T21:54:24Z</dcterms:modified>
</cp:coreProperties>
</file>